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9" r:id="rId4"/>
    <p:sldId id="261" r:id="rId5"/>
    <p:sldId id="262" r:id="rId6"/>
    <p:sldId id="259" r:id="rId7"/>
    <p:sldId id="263" r:id="rId8"/>
    <p:sldId id="264" r:id="rId9"/>
    <p:sldId id="265" r:id="rId10"/>
    <p:sldId id="268" r:id="rId11"/>
    <p:sldId id="266" r:id="rId12"/>
    <p:sldId id="260"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92101" autoAdjust="0"/>
  </p:normalViewPr>
  <p:slideViewPr>
    <p:cSldViewPr snapToGrid="0">
      <p:cViewPr varScale="1">
        <p:scale>
          <a:sx n="61" d="100"/>
          <a:sy n="61" d="100"/>
        </p:scale>
        <p:origin x="66"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AFBC40-E3CB-430C-9A58-B80477B95B15}" type="datetimeFigureOut">
              <a:rPr lang="en-US" smtClean="0"/>
              <a:t>7/8/2021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1FABAB-E8C3-4339-9E24-99556B493B75}" type="slidenum">
              <a:rPr lang="en-US" smtClean="0"/>
              <a:t>‹#›</a:t>
            </a:fld>
            <a:endParaRPr lang="en-US"/>
          </a:p>
        </p:txBody>
      </p:sp>
    </p:spTree>
    <p:extLst>
      <p:ext uri="{BB962C8B-B14F-4D97-AF65-F5344CB8AC3E}">
        <p14:creationId xmlns:p14="http://schemas.microsoft.com/office/powerpoint/2010/main" val="3724688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Texas is a majority republican state that has unique politics as compared to any other state in the US. </a:t>
            </a:r>
          </a:p>
          <a:p>
            <a:r>
              <a:rPr lang="en-US" dirty="0" smtClean="0"/>
              <a:t>There is an increased differences in party positions and differences within the Texas parties that have continued to exist for many years.</a:t>
            </a:r>
          </a:p>
          <a:p>
            <a:r>
              <a:rPr lang="en-US" dirty="0" smtClean="0"/>
              <a:t>Texas is one of the diverse states with populations of free slaves and majority immigrants. </a:t>
            </a:r>
          </a:p>
          <a:p>
            <a:r>
              <a:rPr lang="en-US" dirty="0" smtClean="0"/>
              <a:t>Thesis: The history of Texas as a republican state has shaped its political culture, the governance, the policies and political characteristics of the state.</a:t>
            </a:r>
            <a:endParaRPr lang="en-US" dirty="0" smtClean="0"/>
          </a:p>
        </p:txBody>
      </p:sp>
      <p:sp>
        <p:nvSpPr>
          <p:cNvPr id="4" name="Slide Number Placeholder 3"/>
          <p:cNvSpPr>
            <a:spLocks noGrp="1"/>
          </p:cNvSpPr>
          <p:nvPr>
            <p:ph type="sldNum" sz="quarter" idx="10"/>
          </p:nvPr>
        </p:nvSpPr>
        <p:spPr/>
        <p:txBody>
          <a:bodyPr/>
          <a:lstStyle/>
          <a:p>
            <a:fld id="{C01FABAB-E8C3-4339-9E24-99556B493B75}" type="slidenum">
              <a:rPr lang="en-US" smtClean="0"/>
              <a:t>2</a:t>
            </a:fld>
            <a:endParaRPr lang="en-US"/>
          </a:p>
        </p:txBody>
      </p:sp>
    </p:spTree>
    <p:extLst>
      <p:ext uri="{BB962C8B-B14F-4D97-AF65-F5344CB8AC3E}">
        <p14:creationId xmlns:p14="http://schemas.microsoft.com/office/powerpoint/2010/main" val="4197426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sum it up, Texas is a state dominated by republicans.</a:t>
            </a:r>
          </a:p>
          <a:p>
            <a:r>
              <a:rPr lang="en-US" dirty="0" smtClean="0"/>
              <a:t>Most of the people who plan to win Texas have to adopt the divisive politics that seem to have won the state for many years</a:t>
            </a:r>
          </a:p>
          <a:p>
            <a:r>
              <a:rPr lang="en-US" dirty="0" smtClean="0"/>
              <a:t>Conservative candidates seem to be more favored to win the politics of Texas for many years.</a:t>
            </a:r>
          </a:p>
          <a:p>
            <a:r>
              <a:rPr lang="en-US" dirty="0" smtClean="0"/>
              <a:t>Republicans who run on the contentious issues stand more chance to win that democrats. </a:t>
            </a:r>
          </a:p>
          <a:p>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12</a:t>
            </a:fld>
            <a:endParaRPr lang="en-US"/>
          </a:p>
        </p:txBody>
      </p:sp>
    </p:spTree>
    <p:extLst>
      <p:ext uri="{BB962C8B-B14F-4D97-AF65-F5344CB8AC3E}">
        <p14:creationId xmlns:p14="http://schemas.microsoft.com/office/powerpoint/2010/main" val="3048631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clear that immigration politics and debates seem to be the main political issue that faces Texas today.</a:t>
            </a:r>
            <a:r>
              <a:rPr lang="en-US" baseline="0" dirty="0" smtClean="0"/>
              <a:t> The other issues that seem to have been divisive and addressed by Trump are also significant challenges faced by Texas </a:t>
            </a:r>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3</a:t>
            </a:fld>
            <a:endParaRPr lang="en-US"/>
          </a:p>
        </p:txBody>
      </p:sp>
    </p:spTree>
    <p:extLst>
      <p:ext uri="{BB962C8B-B14F-4D97-AF65-F5344CB8AC3E}">
        <p14:creationId xmlns:p14="http://schemas.microsoft.com/office/powerpoint/2010/main" val="3641518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Texas legislature passed a law punishing sanctuary cities while California became a sanctuary state. According to the Republican controlled Texas senate, the final stamp was given on a controversial bill in which state and local entities have been prevented from enforcing immigration laws. The Texas Senate Bill 4, filed a law in which state and local entities have refused to have cooperation with federal immigration officials and or even enforcement of immigration laws. In this sanctuary bill, it was evident that the local government would punish the local agencies that have failed to honor requests such as detainers from the customer’s enforcement and federal immigration laws.</a:t>
            </a:r>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4</a:t>
            </a:fld>
            <a:endParaRPr lang="en-US"/>
          </a:p>
        </p:txBody>
      </p:sp>
    </p:spTree>
    <p:extLst>
      <p:ext uri="{BB962C8B-B14F-4D97-AF65-F5344CB8AC3E}">
        <p14:creationId xmlns:p14="http://schemas.microsoft.com/office/powerpoint/2010/main" val="688805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Texas has a </a:t>
            </a:r>
            <a:r>
              <a:rPr lang="en-US" dirty="0" err="1" smtClean="0"/>
              <a:t>luke</a:t>
            </a:r>
            <a:r>
              <a:rPr lang="en-US" dirty="0" smtClean="0"/>
              <a:t>-warm relationship especially to individuals working for the federal government.</a:t>
            </a:r>
          </a:p>
          <a:p>
            <a:r>
              <a:rPr lang="en-US" dirty="0" smtClean="0"/>
              <a:t>The Texas law is punitive to anyone who works with federal government on immigration status within its jurisdiction</a:t>
            </a:r>
          </a:p>
          <a:p>
            <a:r>
              <a:rPr lang="en-US" dirty="0" smtClean="0"/>
              <a:t>e business friendly systems, the low cost systems, the low taxes, the conservatives agenda have always been engaging experiment to prevent the federal system from having control on the local politics. </a:t>
            </a:r>
          </a:p>
          <a:p>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5</a:t>
            </a:fld>
            <a:endParaRPr lang="en-US"/>
          </a:p>
        </p:txBody>
      </p:sp>
    </p:spTree>
    <p:extLst>
      <p:ext uri="{BB962C8B-B14F-4D97-AF65-F5344CB8AC3E}">
        <p14:creationId xmlns:p14="http://schemas.microsoft.com/office/powerpoint/2010/main" val="1489847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Everything about Texas seems to have changed.</a:t>
            </a:r>
          </a:p>
          <a:p>
            <a:r>
              <a:rPr lang="en-US" dirty="0" smtClean="0"/>
              <a:t>Texas population of youngsters who have come from nothing and made it in life has increased.</a:t>
            </a:r>
          </a:p>
          <a:p>
            <a:r>
              <a:rPr lang="en-US" dirty="0" smtClean="0"/>
              <a:t>Texas has become the second largest state due to its growth of populations. </a:t>
            </a:r>
          </a:p>
          <a:p>
            <a:r>
              <a:rPr lang="en-US" dirty="0" smtClean="0"/>
              <a:t>The republican controlled state has moved to the control of many democrats leading to a change of laws over the years. </a:t>
            </a:r>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6</a:t>
            </a:fld>
            <a:endParaRPr lang="en-US"/>
          </a:p>
        </p:txBody>
      </p:sp>
    </p:spTree>
    <p:extLst>
      <p:ext uri="{BB962C8B-B14F-4D97-AF65-F5344CB8AC3E}">
        <p14:creationId xmlns:p14="http://schemas.microsoft.com/office/powerpoint/2010/main" val="3154699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Texas politics is dominated by Republican ideologies</a:t>
            </a:r>
          </a:p>
          <a:p>
            <a:r>
              <a:rPr lang="en-US" dirty="0" smtClean="0"/>
              <a:t>The senate and lower houses are controlled by majority republicans</a:t>
            </a:r>
          </a:p>
          <a:p>
            <a:r>
              <a:rPr lang="en-US" dirty="0" smtClean="0"/>
              <a:t>Trump and Cruz have both won to become popular in Texas as they are majority of population</a:t>
            </a:r>
          </a:p>
          <a:p>
            <a:r>
              <a:rPr lang="en-US" dirty="0" smtClean="0"/>
              <a:t>While Republicans win in some of these states, Texas is a highly republican state. </a:t>
            </a:r>
          </a:p>
          <a:p>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7</a:t>
            </a:fld>
            <a:endParaRPr lang="en-US"/>
          </a:p>
        </p:txBody>
      </p:sp>
    </p:spTree>
    <p:extLst>
      <p:ext uri="{BB962C8B-B14F-4D97-AF65-F5344CB8AC3E}">
        <p14:creationId xmlns:p14="http://schemas.microsoft.com/office/powerpoint/2010/main" val="2035657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of the political</a:t>
            </a:r>
            <a:r>
              <a:rPr lang="en-US" baseline="0" dirty="0" smtClean="0"/>
              <a:t> characteristics with majority of immigrants in the state who have been unregistered seem to call for the need of the state of Texas to have lower tuition fees, tough immigration laws and also higher wages to reduce poverty rates.</a:t>
            </a:r>
            <a:r>
              <a:rPr lang="en-US" sz="1200" b="0" i="0" kern="1200" dirty="0" smtClean="0">
                <a:solidFill>
                  <a:schemeClr val="tx1"/>
                </a:solidFill>
                <a:effectLst/>
                <a:latin typeface="+mn-lt"/>
                <a:ea typeface="+mn-ea"/>
                <a:cs typeface="+mn-cs"/>
              </a:rPr>
              <a:t>  it is clear that Texas Republicans have always maintained a conservative agenda whose focus is to ensure that the government provides regulations for the locals on illegal immigration. Policies have been established by both states to ensure that progressive agenda on the issue of immigration has been upheld.</a:t>
            </a:r>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8</a:t>
            </a:fld>
            <a:endParaRPr lang="en-US"/>
          </a:p>
        </p:txBody>
      </p:sp>
    </p:spTree>
    <p:extLst>
      <p:ext uri="{BB962C8B-B14F-4D97-AF65-F5344CB8AC3E}">
        <p14:creationId xmlns:p14="http://schemas.microsoft.com/office/powerpoint/2010/main" val="3972232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social history of Texas seems to have shaped and defined its politics</a:t>
            </a:r>
          </a:p>
          <a:p>
            <a:r>
              <a:rPr lang="en-US" dirty="0" smtClean="0"/>
              <a:t>Any politician who wants to win should come up with a conservatism agenda especially in matters economy growth</a:t>
            </a:r>
          </a:p>
          <a:p>
            <a:r>
              <a:rPr lang="en-US" dirty="0" smtClean="0"/>
              <a:t>Immigration, public education and police reforms seems to be the main contentious issues that face the population over the years. The population wants to have a diversity</a:t>
            </a:r>
            <a:r>
              <a:rPr lang="en-US" baseline="0" dirty="0" smtClean="0"/>
              <a:t> in the opinions of the people especially through significant issues that affect the population.</a:t>
            </a:r>
            <a:endParaRPr lang="en-US" dirty="0" smtClean="0"/>
          </a:p>
          <a:p>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9</a:t>
            </a:fld>
            <a:endParaRPr lang="en-US"/>
          </a:p>
        </p:txBody>
      </p:sp>
    </p:spTree>
    <p:extLst>
      <p:ext uri="{BB962C8B-B14F-4D97-AF65-F5344CB8AC3E}">
        <p14:creationId xmlns:p14="http://schemas.microsoft.com/office/powerpoint/2010/main" val="1692763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Affirmative action in Texas is aimed at improving civil liberties among populations</a:t>
            </a:r>
          </a:p>
          <a:p>
            <a:r>
              <a:rPr lang="en-US" dirty="0" smtClean="0"/>
              <a:t>In Texas there has been issues related to race admissions in the Universities.</a:t>
            </a:r>
          </a:p>
          <a:p>
            <a:r>
              <a:rPr lang="en-US" dirty="0" smtClean="0"/>
              <a:t>The state is faced with significant issues that affect population in terms of policing agenda</a:t>
            </a:r>
          </a:p>
          <a:p>
            <a:r>
              <a:rPr lang="en-US" dirty="0" smtClean="0"/>
              <a:t>Texas needs reformation on employment laws and policies which are a major challenge.</a:t>
            </a:r>
          </a:p>
          <a:p>
            <a:endParaRPr lang="en-US" dirty="0"/>
          </a:p>
        </p:txBody>
      </p:sp>
      <p:sp>
        <p:nvSpPr>
          <p:cNvPr id="4" name="Slide Number Placeholder 3"/>
          <p:cNvSpPr>
            <a:spLocks noGrp="1"/>
          </p:cNvSpPr>
          <p:nvPr>
            <p:ph type="sldNum" sz="quarter" idx="10"/>
          </p:nvPr>
        </p:nvSpPr>
        <p:spPr/>
        <p:txBody>
          <a:bodyPr/>
          <a:lstStyle/>
          <a:p>
            <a:fld id="{C01FABAB-E8C3-4339-9E24-99556B493B75}" type="slidenum">
              <a:rPr lang="en-US" smtClean="0"/>
              <a:t>10</a:t>
            </a:fld>
            <a:endParaRPr lang="en-US"/>
          </a:p>
        </p:txBody>
      </p:sp>
    </p:spTree>
    <p:extLst>
      <p:ext uri="{BB962C8B-B14F-4D97-AF65-F5344CB8AC3E}">
        <p14:creationId xmlns:p14="http://schemas.microsoft.com/office/powerpoint/2010/main" val="1124317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89515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626536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23301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7923216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86911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17682806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37873824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192678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468253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875FD7-135E-4DB4-B538-0EDEBA46E07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768035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8875FD7-135E-4DB4-B538-0EDEBA46E07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4215123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875FD7-135E-4DB4-B538-0EDEBA46E070}" type="datetimeFigureOut">
              <a:rPr lang="en-US" smtClean="0"/>
              <a:t>7/8/2021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3394635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875FD7-135E-4DB4-B538-0EDEBA46E070}" type="datetimeFigureOut">
              <a:rPr lang="en-US" smtClean="0"/>
              <a:t>7/8/2021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20405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75FD7-135E-4DB4-B538-0EDEBA46E070}" type="datetimeFigureOut">
              <a:rPr lang="en-US" smtClean="0"/>
              <a:t>7/8/2021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3033868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875FD7-135E-4DB4-B538-0EDEBA46E07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1008390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875FD7-135E-4DB4-B538-0EDEBA46E07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7015D8-2EDA-40D9-88AA-66E255958457}" type="slidenum">
              <a:rPr lang="en-US" smtClean="0"/>
              <a:t>‹#›</a:t>
            </a:fld>
            <a:endParaRPr lang="en-US"/>
          </a:p>
        </p:txBody>
      </p:sp>
    </p:spTree>
    <p:extLst>
      <p:ext uri="{BB962C8B-B14F-4D97-AF65-F5344CB8AC3E}">
        <p14:creationId xmlns:p14="http://schemas.microsoft.com/office/powerpoint/2010/main" val="3304686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875FD7-135E-4DB4-B538-0EDEBA46E070}" type="datetimeFigureOut">
              <a:rPr lang="en-US" smtClean="0"/>
              <a:t>7/8/2021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77015D8-2EDA-40D9-88AA-66E255958457}" type="slidenum">
              <a:rPr lang="en-US" smtClean="0"/>
              <a:t>‹#›</a:t>
            </a:fld>
            <a:endParaRPr lang="en-US"/>
          </a:p>
        </p:txBody>
      </p:sp>
    </p:spTree>
    <p:extLst>
      <p:ext uri="{BB962C8B-B14F-4D97-AF65-F5344CB8AC3E}">
        <p14:creationId xmlns:p14="http://schemas.microsoft.com/office/powerpoint/2010/main" val="1067161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Politics </a:t>
            </a:r>
            <a:endParaRPr lang="en-US" dirty="0"/>
          </a:p>
        </p:txBody>
      </p:sp>
      <p:sp>
        <p:nvSpPr>
          <p:cNvPr id="3" name="Subtitle 2"/>
          <p:cNvSpPr>
            <a:spLocks noGrp="1"/>
          </p:cNvSpPr>
          <p:nvPr>
            <p:ph type="subTitle" idx="1"/>
          </p:nvPr>
        </p:nvSpPr>
        <p:spPr/>
        <p:txBody>
          <a:bodyPr/>
          <a:lstStyle/>
          <a:p>
            <a:r>
              <a:rPr lang="en-US" dirty="0" smtClean="0"/>
              <a:t>The environment of Texas Politics </a:t>
            </a:r>
            <a:endParaRPr lang="en-US" dirty="0"/>
          </a:p>
        </p:txBody>
      </p:sp>
    </p:spTree>
    <p:extLst>
      <p:ext uri="{BB962C8B-B14F-4D97-AF65-F5344CB8AC3E}">
        <p14:creationId xmlns:p14="http://schemas.microsoft.com/office/powerpoint/2010/main" val="3757673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Liberties Policy</a:t>
            </a:r>
            <a:endParaRPr lang="en-US" dirty="0"/>
          </a:p>
        </p:txBody>
      </p:sp>
      <p:sp>
        <p:nvSpPr>
          <p:cNvPr id="3" name="Content Placeholder 2"/>
          <p:cNvSpPr>
            <a:spLocks noGrp="1"/>
          </p:cNvSpPr>
          <p:nvPr>
            <p:ph idx="1"/>
          </p:nvPr>
        </p:nvSpPr>
        <p:spPr/>
        <p:txBody>
          <a:bodyPr/>
          <a:lstStyle/>
          <a:p>
            <a:r>
              <a:rPr lang="en-US" dirty="0" smtClean="0"/>
              <a:t>Affirmative action in Texas is aimed at improving civil liberties among populations</a:t>
            </a:r>
          </a:p>
          <a:p>
            <a:r>
              <a:rPr lang="en-US" dirty="0" smtClean="0"/>
              <a:t>In Texas there has been issues related to race admissions in the Universities.</a:t>
            </a:r>
          </a:p>
          <a:p>
            <a:r>
              <a:rPr lang="en-US" dirty="0" smtClean="0"/>
              <a:t>The state is faced with significant issues that affect population in terms of policing agenda</a:t>
            </a:r>
          </a:p>
          <a:p>
            <a:r>
              <a:rPr lang="en-US" dirty="0" smtClean="0"/>
              <a:t>Texas needs reformation on employment laws and policies which are a major challenge.</a:t>
            </a:r>
            <a:endParaRPr lang="en-US" dirty="0"/>
          </a:p>
        </p:txBody>
      </p:sp>
    </p:spTree>
    <p:extLst>
      <p:ext uri="{BB962C8B-B14F-4D97-AF65-F5344CB8AC3E}">
        <p14:creationId xmlns:p14="http://schemas.microsoft.com/office/powerpoint/2010/main" val="2868808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r>
              <a:rPr lang="en-US" dirty="0" smtClean="0"/>
              <a:t>There are majority of conservative politicians in Texas</a:t>
            </a:r>
          </a:p>
          <a:p>
            <a:r>
              <a:rPr lang="en-US" dirty="0" smtClean="0"/>
              <a:t>The baseline of party identity in Texas is Republican.</a:t>
            </a:r>
          </a:p>
          <a:p>
            <a:r>
              <a:rPr lang="en-US" dirty="0" smtClean="0"/>
              <a:t>The diverse population in Texas wants the contentious issues of immigration to be addressed by politicians</a:t>
            </a:r>
          </a:p>
          <a:p>
            <a:r>
              <a:rPr lang="en-US" dirty="0" smtClean="0"/>
              <a:t>Any politician who wants to win in Texas has to have more conservatives ideology.</a:t>
            </a:r>
            <a:endParaRPr lang="en-US" dirty="0"/>
          </a:p>
        </p:txBody>
      </p:sp>
    </p:spTree>
    <p:extLst>
      <p:ext uri="{BB962C8B-B14F-4D97-AF65-F5344CB8AC3E}">
        <p14:creationId xmlns:p14="http://schemas.microsoft.com/office/powerpoint/2010/main" val="705229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To sum it up, Texas is a state dominated by republicans.</a:t>
            </a:r>
          </a:p>
          <a:p>
            <a:r>
              <a:rPr lang="en-US" dirty="0" smtClean="0"/>
              <a:t>Most of the people who plan to win Texas have to adopt the divisive politics that seem to have won the state for many years</a:t>
            </a:r>
          </a:p>
          <a:p>
            <a:r>
              <a:rPr lang="en-US" dirty="0" smtClean="0"/>
              <a:t>Conservative candidates seem to be more favored to win the politics of Texas for many years.</a:t>
            </a:r>
          </a:p>
          <a:p>
            <a:r>
              <a:rPr lang="en-US" dirty="0" smtClean="0"/>
              <a:t>Republicans who run on the contentious issues stand more chance to win that democrats. </a:t>
            </a:r>
            <a:endParaRPr lang="en-US" dirty="0"/>
          </a:p>
        </p:txBody>
      </p:sp>
    </p:spTree>
    <p:extLst>
      <p:ext uri="{BB962C8B-B14F-4D97-AF65-F5344CB8AC3E}">
        <p14:creationId xmlns:p14="http://schemas.microsoft.com/office/powerpoint/2010/main" val="4271335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r>
              <a:rPr lang="en-US" dirty="0" smtClean="0"/>
              <a:t>Brown, Lyle C., et al. (2017-2018). Practicing Texas Politics. 17th Ed. </a:t>
            </a:r>
            <a:r>
              <a:rPr lang="en-US" dirty="0" err="1" smtClean="0"/>
              <a:t>Cengage</a:t>
            </a:r>
            <a:r>
              <a:rPr lang="en-US" dirty="0" smtClean="0"/>
              <a:t> Learning</a:t>
            </a:r>
          </a:p>
          <a:p>
            <a:r>
              <a:rPr lang="en-US" dirty="0" err="1"/>
              <a:t>Krane</a:t>
            </a:r>
            <a:r>
              <a:rPr lang="en-US" dirty="0"/>
              <a:t>, D., Hill, M. B. and </a:t>
            </a:r>
            <a:r>
              <a:rPr lang="en-US" dirty="0" err="1"/>
              <a:t>Rigos</a:t>
            </a:r>
            <a:r>
              <a:rPr lang="en-US" dirty="0"/>
              <a:t>, P. N. </a:t>
            </a:r>
            <a:r>
              <a:rPr lang="en-US" i="1" dirty="0"/>
              <a:t>Home rule in America: A fifty-state handbook</a:t>
            </a:r>
            <a:r>
              <a:rPr lang="en-US" dirty="0"/>
              <a:t>. Washington, DC: CQ Press. 2011. Print.</a:t>
            </a:r>
          </a:p>
          <a:p>
            <a:r>
              <a:rPr lang="en-US" dirty="0" err="1"/>
              <a:t>Horwitz</a:t>
            </a:r>
            <a:r>
              <a:rPr lang="en-US" dirty="0"/>
              <a:t>, J. and Anderson, C. </a:t>
            </a:r>
            <a:r>
              <a:rPr lang="en-US" i="1" dirty="0"/>
              <a:t>Guns, democracy, and the insurrectionist idea</a:t>
            </a:r>
            <a:r>
              <a:rPr lang="en-US" dirty="0"/>
              <a:t>. Ann Arbor: University of Michigan Press. Print.</a:t>
            </a:r>
          </a:p>
          <a:p>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89373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Texas is a majority republican state that has unique politics as compared to any other state in the US. </a:t>
            </a:r>
          </a:p>
          <a:p>
            <a:r>
              <a:rPr lang="en-US" dirty="0" smtClean="0"/>
              <a:t>There is an increased differences in party positions and differences within the Texas parties that have continued to exist for many years.</a:t>
            </a:r>
          </a:p>
          <a:p>
            <a:r>
              <a:rPr lang="en-US" dirty="0" smtClean="0"/>
              <a:t>Texas is one of the diverse states with populations of free slaves and majority immigrants. </a:t>
            </a:r>
          </a:p>
          <a:p>
            <a:r>
              <a:rPr lang="en-US" dirty="0" smtClean="0"/>
              <a:t>Thesis: The history of Texas as a republican state has shaped its political culture, the governance, the policies and political characteristics of the state.</a:t>
            </a:r>
          </a:p>
          <a:p>
            <a:endParaRPr lang="en-US" dirty="0"/>
          </a:p>
        </p:txBody>
      </p:sp>
    </p:spTree>
    <p:extLst>
      <p:ext uri="{BB962C8B-B14F-4D97-AF65-F5344CB8AC3E}">
        <p14:creationId xmlns:p14="http://schemas.microsoft.com/office/powerpoint/2010/main" val="3265257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Biggest Political issue in Texas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48933" y="1827938"/>
            <a:ext cx="7586134" cy="3925428"/>
          </a:xfrm>
        </p:spPr>
      </p:pic>
    </p:spTree>
    <p:extLst>
      <p:ext uri="{BB962C8B-B14F-4D97-AF65-F5344CB8AC3E}">
        <p14:creationId xmlns:p14="http://schemas.microsoft.com/office/powerpoint/2010/main" val="4277178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Immigration Politics </a:t>
            </a:r>
            <a:endParaRPr lang="en-US" dirty="0"/>
          </a:p>
        </p:txBody>
      </p:sp>
      <p:sp>
        <p:nvSpPr>
          <p:cNvPr id="3" name="Content Placeholder 2"/>
          <p:cNvSpPr>
            <a:spLocks noGrp="1"/>
          </p:cNvSpPr>
          <p:nvPr>
            <p:ph idx="1"/>
          </p:nvPr>
        </p:nvSpPr>
        <p:spPr/>
        <p:txBody>
          <a:bodyPr/>
          <a:lstStyle/>
          <a:p>
            <a:r>
              <a:rPr lang="en-US" dirty="0" smtClean="0"/>
              <a:t>One of the most contentious issues in the Texas politics is the immigration laws.</a:t>
            </a:r>
          </a:p>
          <a:p>
            <a:r>
              <a:rPr lang="en-US" dirty="0" smtClean="0"/>
              <a:t> </a:t>
            </a:r>
            <a:r>
              <a:rPr lang="en-US" dirty="0"/>
              <a:t>In May of 2017, the governor of Texas passed a legislation in which he passed city policies and laws that would assist the federal government in the immigration efforts</a:t>
            </a:r>
            <a:r>
              <a:rPr lang="en-US" dirty="0" smtClean="0"/>
              <a:t>.</a:t>
            </a:r>
          </a:p>
          <a:p>
            <a:r>
              <a:rPr lang="en-US" dirty="0" smtClean="0"/>
              <a:t> </a:t>
            </a:r>
            <a:r>
              <a:rPr lang="en-US" dirty="0"/>
              <a:t>The Sanctuary cities often refer to the municipal jurisdictions in North America that have limited the cooperation with national governments effort to have enforcement of immigration law.</a:t>
            </a:r>
          </a:p>
        </p:txBody>
      </p:sp>
    </p:spTree>
    <p:extLst>
      <p:ext uri="{BB962C8B-B14F-4D97-AF65-F5344CB8AC3E}">
        <p14:creationId xmlns:p14="http://schemas.microsoft.com/office/powerpoint/2010/main" val="3412186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Texas and the Federal Government</a:t>
            </a:r>
            <a:endParaRPr lang="en-US" dirty="0"/>
          </a:p>
        </p:txBody>
      </p:sp>
      <p:sp>
        <p:nvSpPr>
          <p:cNvPr id="3" name="Content Placeholder 2"/>
          <p:cNvSpPr>
            <a:spLocks noGrp="1"/>
          </p:cNvSpPr>
          <p:nvPr>
            <p:ph idx="1"/>
          </p:nvPr>
        </p:nvSpPr>
        <p:spPr/>
        <p:txBody>
          <a:bodyPr/>
          <a:lstStyle/>
          <a:p>
            <a:r>
              <a:rPr lang="en-US" dirty="0" smtClean="0"/>
              <a:t>Texas has a </a:t>
            </a:r>
            <a:r>
              <a:rPr lang="en-US" dirty="0" err="1" smtClean="0"/>
              <a:t>luke</a:t>
            </a:r>
            <a:r>
              <a:rPr lang="en-US" dirty="0"/>
              <a:t>-</a:t>
            </a:r>
            <a:r>
              <a:rPr lang="en-US" dirty="0" smtClean="0"/>
              <a:t>warm relationship especially to individuals working for the federal government.</a:t>
            </a:r>
          </a:p>
          <a:p>
            <a:r>
              <a:rPr lang="en-US" dirty="0"/>
              <a:t>The Texas law is punitive to anyone who works with federal government on immigration status within its </a:t>
            </a:r>
            <a:r>
              <a:rPr lang="en-US" dirty="0" smtClean="0"/>
              <a:t>jurisdiction</a:t>
            </a:r>
          </a:p>
          <a:p>
            <a:r>
              <a:rPr lang="en-US" dirty="0"/>
              <a:t>e business friendly systems, the low cost systems, the low taxes, the conservatives agenda have always been engaging experiment to prevent the federal system from having control on the local politics. </a:t>
            </a:r>
          </a:p>
        </p:txBody>
      </p:sp>
    </p:spTree>
    <p:extLst>
      <p:ext uri="{BB962C8B-B14F-4D97-AF65-F5344CB8AC3E}">
        <p14:creationId xmlns:p14="http://schemas.microsoft.com/office/powerpoint/2010/main" val="3015655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Demographics </a:t>
            </a:r>
            <a:endParaRPr lang="en-US" dirty="0"/>
          </a:p>
        </p:txBody>
      </p:sp>
      <p:sp>
        <p:nvSpPr>
          <p:cNvPr id="3" name="Content Placeholder 2"/>
          <p:cNvSpPr>
            <a:spLocks noGrp="1"/>
          </p:cNvSpPr>
          <p:nvPr>
            <p:ph idx="1"/>
          </p:nvPr>
        </p:nvSpPr>
        <p:spPr/>
        <p:txBody>
          <a:bodyPr/>
          <a:lstStyle/>
          <a:p>
            <a:r>
              <a:rPr lang="en-US" dirty="0" smtClean="0"/>
              <a:t>Everything about Texas seems to have changed.</a:t>
            </a:r>
          </a:p>
          <a:p>
            <a:r>
              <a:rPr lang="en-US" dirty="0" smtClean="0"/>
              <a:t>Texas population of youngsters who have come from nothing and made it in life has increased.</a:t>
            </a:r>
          </a:p>
          <a:p>
            <a:r>
              <a:rPr lang="en-US" dirty="0" smtClean="0"/>
              <a:t>Texas has become the second largest state due to its growth of populations. </a:t>
            </a:r>
          </a:p>
          <a:p>
            <a:r>
              <a:rPr lang="en-US" dirty="0" smtClean="0"/>
              <a:t>The republican controlled state has moved to the control of many democrats leading to a change of laws over the years. </a:t>
            </a:r>
            <a:endParaRPr lang="en-US" dirty="0"/>
          </a:p>
        </p:txBody>
      </p:sp>
    </p:spTree>
    <p:extLst>
      <p:ext uri="{BB962C8B-B14F-4D97-AF65-F5344CB8AC3E}">
        <p14:creationId xmlns:p14="http://schemas.microsoft.com/office/powerpoint/2010/main" val="4030196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Republican Dominance </a:t>
            </a:r>
            <a:endParaRPr lang="en-US" dirty="0"/>
          </a:p>
        </p:txBody>
      </p:sp>
      <p:sp>
        <p:nvSpPr>
          <p:cNvPr id="3" name="Content Placeholder 2"/>
          <p:cNvSpPr>
            <a:spLocks noGrp="1"/>
          </p:cNvSpPr>
          <p:nvPr>
            <p:ph idx="1"/>
          </p:nvPr>
        </p:nvSpPr>
        <p:spPr/>
        <p:txBody>
          <a:bodyPr/>
          <a:lstStyle/>
          <a:p>
            <a:r>
              <a:rPr lang="en-US" dirty="0" smtClean="0"/>
              <a:t>Texas politics is dominated by Republican ideologies</a:t>
            </a:r>
          </a:p>
          <a:p>
            <a:r>
              <a:rPr lang="en-US" dirty="0" smtClean="0"/>
              <a:t>The senate and lower houses are controlled by majority republicans</a:t>
            </a:r>
          </a:p>
          <a:p>
            <a:r>
              <a:rPr lang="en-US" dirty="0" smtClean="0"/>
              <a:t>Trump and Cruz have both won to become popular in Texas as they are majority of population</a:t>
            </a:r>
          </a:p>
          <a:p>
            <a:r>
              <a:rPr lang="en-US" dirty="0" smtClean="0"/>
              <a:t>While Republicans win in some of these states, Texas is a highly republican state. </a:t>
            </a:r>
            <a:endParaRPr lang="en-US" dirty="0"/>
          </a:p>
        </p:txBody>
      </p:sp>
    </p:spTree>
    <p:extLst>
      <p:ext uri="{BB962C8B-B14F-4D97-AF65-F5344CB8AC3E}">
        <p14:creationId xmlns:p14="http://schemas.microsoft.com/office/powerpoint/2010/main" val="4095952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characteristics </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51468" y="1971973"/>
            <a:ext cx="8230498" cy="4204990"/>
          </a:xfrm>
        </p:spPr>
      </p:pic>
    </p:spTree>
    <p:extLst>
      <p:ext uri="{BB962C8B-B14F-4D97-AF65-F5344CB8AC3E}">
        <p14:creationId xmlns:p14="http://schemas.microsoft.com/office/powerpoint/2010/main" val="3874421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issues in Texas </a:t>
            </a:r>
            <a:endParaRPr lang="en-US" dirty="0"/>
          </a:p>
        </p:txBody>
      </p:sp>
      <p:sp>
        <p:nvSpPr>
          <p:cNvPr id="3" name="Content Placeholder 2"/>
          <p:cNvSpPr>
            <a:spLocks noGrp="1"/>
          </p:cNvSpPr>
          <p:nvPr>
            <p:ph idx="1"/>
          </p:nvPr>
        </p:nvSpPr>
        <p:spPr/>
        <p:txBody>
          <a:bodyPr/>
          <a:lstStyle/>
          <a:p>
            <a:r>
              <a:rPr lang="en-US" dirty="0" smtClean="0"/>
              <a:t>The social history of Texas seems to have shaped and defined its politics</a:t>
            </a:r>
          </a:p>
          <a:p>
            <a:r>
              <a:rPr lang="en-US" dirty="0" smtClean="0"/>
              <a:t>Any politician who wants to win should come up with a conservatism agenda especially in matters economy growth</a:t>
            </a:r>
          </a:p>
          <a:p>
            <a:r>
              <a:rPr lang="en-US" dirty="0" smtClean="0"/>
              <a:t>Immigration, public education and police reforms seems to be the main contentious issues that face the population over the years.</a:t>
            </a:r>
          </a:p>
          <a:p>
            <a:endParaRPr lang="en-US" dirty="0"/>
          </a:p>
        </p:txBody>
      </p:sp>
    </p:spTree>
    <p:extLst>
      <p:ext uri="{BB962C8B-B14F-4D97-AF65-F5344CB8AC3E}">
        <p14:creationId xmlns:p14="http://schemas.microsoft.com/office/powerpoint/2010/main" val="413349576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TotalTime>
  <Words>1314</Words>
  <Application>Microsoft Office PowerPoint</Application>
  <PresentationFormat>Widescreen</PresentationFormat>
  <Paragraphs>90</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Trebuchet MS</vt:lpstr>
      <vt:lpstr>Wingdings 3</vt:lpstr>
      <vt:lpstr>Facet</vt:lpstr>
      <vt:lpstr>Politics </vt:lpstr>
      <vt:lpstr>Introduction</vt:lpstr>
      <vt:lpstr>Biggest Political issue in Texas</vt:lpstr>
      <vt:lpstr>Immigration Politics </vt:lpstr>
      <vt:lpstr>Texas and the Federal Government</vt:lpstr>
      <vt:lpstr>Changing Demographics </vt:lpstr>
      <vt:lpstr>Republican Dominance </vt:lpstr>
      <vt:lpstr>Political characteristics </vt:lpstr>
      <vt:lpstr>Political issues in Texas </vt:lpstr>
      <vt:lpstr>Civil Liberties Policy</vt:lpstr>
      <vt:lpstr>Recommendations</vt:lpstr>
      <vt:lpstr>Conclusion</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Politics</dc:title>
  <dc:creator>TITO</dc:creator>
  <cp:lastModifiedBy>TITO</cp:lastModifiedBy>
  <cp:revision>13</cp:revision>
  <dcterms:created xsi:type="dcterms:W3CDTF">2021-07-08T16:26:04Z</dcterms:created>
  <dcterms:modified xsi:type="dcterms:W3CDTF">2021-07-08T16:57:08Z</dcterms:modified>
</cp:coreProperties>
</file>